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1BF"/>
    <a:srgbClr val="9982B4"/>
    <a:srgbClr val="5E8BC2"/>
    <a:srgbClr val="EFE7CD"/>
    <a:srgbClr val="5081BC"/>
    <a:srgbClr val="477BB9"/>
    <a:srgbClr val="F3EDD9"/>
    <a:srgbClr val="336699"/>
    <a:srgbClr val="78B832"/>
    <a:srgbClr val="F37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76" autoAdjust="0"/>
    <p:restoredTop sz="99634" autoAdjust="0"/>
  </p:normalViewPr>
  <p:slideViewPr>
    <p:cSldViewPr>
      <p:cViewPr>
        <p:scale>
          <a:sx n="70" d="100"/>
          <a:sy n="70" d="100"/>
        </p:scale>
        <p:origin x="163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2D9E5-2C1F-450A-A066-53DCF378B350}" type="datetimeFigureOut">
              <a:rPr lang="fr-FR" smtClean="0"/>
              <a:t>19/04/2017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86B1D-FCC1-426B-955C-9EA57DFF1B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62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86B1D-FCC1-426B-955C-9EA57DFF1B6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235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4A153-D35A-42DD-8876-73AAD8BC503D}" type="datetimeFigureOut">
              <a:rPr lang="fr-FR" smtClean="0"/>
              <a:pPr/>
              <a:t>19/04/2017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49FE3-D19A-4181-A209-1024D18EA49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Rectangle à coins arrondis 425"/>
          <p:cNvSpPr/>
          <p:nvPr/>
        </p:nvSpPr>
        <p:spPr>
          <a:xfrm>
            <a:off x="5658968" y="5477894"/>
            <a:ext cx="420047" cy="155454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61</a:t>
            </a:r>
            <a:endParaRPr lang="fr-FR" sz="1000" dirty="0"/>
          </a:p>
        </p:txBody>
      </p:sp>
      <p:sp>
        <p:nvSpPr>
          <p:cNvPr id="427" name="Rectangle à coins arrondis 426"/>
          <p:cNvSpPr/>
          <p:nvPr/>
        </p:nvSpPr>
        <p:spPr>
          <a:xfrm>
            <a:off x="4766297" y="4416824"/>
            <a:ext cx="420047" cy="155454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57</a:t>
            </a:r>
            <a:endParaRPr lang="fr-FR" sz="1000" dirty="0"/>
          </a:p>
        </p:txBody>
      </p:sp>
      <p:sp>
        <p:nvSpPr>
          <p:cNvPr id="428" name="Rectangle à coins arrondis 427"/>
          <p:cNvSpPr/>
          <p:nvPr/>
        </p:nvSpPr>
        <p:spPr>
          <a:xfrm>
            <a:off x="4305101" y="6108415"/>
            <a:ext cx="431158" cy="19205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83</a:t>
            </a:r>
            <a:endParaRPr lang="fr-FR" sz="1000" dirty="0"/>
          </a:p>
        </p:txBody>
      </p:sp>
      <p:sp>
        <p:nvSpPr>
          <p:cNvPr id="429" name="Ellipse 428"/>
          <p:cNvSpPr/>
          <p:nvPr/>
        </p:nvSpPr>
        <p:spPr>
          <a:xfrm>
            <a:off x="4515531" y="3206019"/>
            <a:ext cx="252028" cy="23318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430" name="Ellipse 429"/>
          <p:cNvSpPr/>
          <p:nvPr/>
        </p:nvSpPr>
        <p:spPr>
          <a:xfrm>
            <a:off x="5936641" y="5635241"/>
            <a:ext cx="252028" cy="233181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T</a:t>
            </a:r>
            <a:endParaRPr lang="fr-FR" dirty="0"/>
          </a:p>
        </p:txBody>
      </p:sp>
      <p:grpSp>
        <p:nvGrpSpPr>
          <p:cNvPr id="434" name="Groupe 433"/>
          <p:cNvGrpSpPr/>
          <p:nvPr/>
        </p:nvGrpSpPr>
        <p:grpSpPr>
          <a:xfrm>
            <a:off x="395536" y="764704"/>
            <a:ext cx="8748464" cy="5751792"/>
            <a:chOff x="395536" y="692696"/>
            <a:chExt cx="8250584" cy="5328594"/>
          </a:xfrm>
        </p:grpSpPr>
        <p:grpSp>
          <p:nvGrpSpPr>
            <p:cNvPr id="421" name="Groupe 420"/>
            <p:cNvGrpSpPr/>
            <p:nvPr/>
          </p:nvGrpSpPr>
          <p:grpSpPr>
            <a:xfrm>
              <a:off x="395536" y="692698"/>
              <a:ext cx="7461339" cy="5328592"/>
              <a:chOff x="395536" y="692698"/>
              <a:chExt cx="7461339" cy="5328592"/>
            </a:xfrm>
          </p:grpSpPr>
          <p:grpSp>
            <p:nvGrpSpPr>
              <p:cNvPr id="416" name="Groupe 415"/>
              <p:cNvGrpSpPr/>
              <p:nvPr/>
            </p:nvGrpSpPr>
            <p:grpSpPr>
              <a:xfrm>
                <a:off x="395536" y="692698"/>
                <a:ext cx="7461339" cy="5328592"/>
                <a:chOff x="423029" y="1052736"/>
                <a:chExt cx="7461339" cy="5328592"/>
              </a:xfrm>
            </p:grpSpPr>
            <p:sp>
              <p:nvSpPr>
                <p:cNvPr id="154" name="Rectangle 153"/>
                <p:cNvSpPr/>
                <p:nvPr/>
              </p:nvSpPr>
              <p:spPr>
                <a:xfrm>
                  <a:off x="495037" y="1052736"/>
                  <a:ext cx="7389331" cy="5328590"/>
                </a:xfrm>
                <a:prstGeom prst="rect">
                  <a:avLst/>
                </a:prstGeom>
                <a:solidFill>
                  <a:srgbClr val="EBE1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800" dirty="0"/>
                </a:p>
              </p:txBody>
            </p:sp>
            <p:sp>
              <p:nvSpPr>
                <p:cNvPr id="151" name="Forme libre 150"/>
                <p:cNvSpPr/>
                <p:nvPr/>
              </p:nvSpPr>
              <p:spPr>
                <a:xfrm>
                  <a:off x="495037" y="1421625"/>
                  <a:ext cx="1052627" cy="4925421"/>
                </a:xfrm>
                <a:custGeom>
                  <a:avLst/>
                  <a:gdLst>
                    <a:gd name="connsiteX0" fmla="*/ 6350 w 755650"/>
                    <a:gd name="connsiteY0" fmla="*/ 0 h 3898900"/>
                    <a:gd name="connsiteX1" fmla="*/ 228600 w 755650"/>
                    <a:gd name="connsiteY1" fmla="*/ 0 h 3898900"/>
                    <a:gd name="connsiteX2" fmla="*/ 196850 w 755650"/>
                    <a:gd name="connsiteY2" fmla="*/ 393700 h 3898900"/>
                    <a:gd name="connsiteX3" fmla="*/ 685800 w 755650"/>
                    <a:gd name="connsiteY3" fmla="*/ 412750 h 3898900"/>
                    <a:gd name="connsiteX4" fmla="*/ 685800 w 755650"/>
                    <a:gd name="connsiteY4" fmla="*/ 571500 h 3898900"/>
                    <a:gd name="connsiteX5" fmla="*/ 742950 w 755650"/>
                    <a:gd name="connsiteY5" fmla="*/ 641350 h 3898900"/>
                    <a:gd name="connsiteX6" fmla="*/ 184150 w 755650"/>
                    <a:gd name="connsiteY6" fmla="*/ 1352550 h 3898900"/>
                    <a:gd name="connsiteX7" fmla="*/ 273050 w 755650"/>
                    <a:gd name="connsiteY7" fmla="*/ 1612900 h 3898900"/>
                    <a:gd name="connsiteX8" fmla="*/ 520700 w 755650"/>
                    <a:gd name="connsiteY8" fmla="*/ 1346200 h 3898900"/>
                    <a:gd name="connsiteX9" fmla="*/ 704850 w 755650"/>
                    <a:gd name="connsiteY9" fmla="*/ 1587500 h 3898900"/>
                    <a:gd name="connsiteX10" fmla="*/ 317500 w 755650"/>
                    <a:gd name="connsiteY10" fmla="*/ 2108200 h 3898900"/>
                    <a:gd name="connsiteX11" fmla="*/ 419100 w 755650"/>
                    <a:gd name="connsiteY11" fmla="*/ 2406650 h 3898900"/>
                    <a:gd name="connsiteX12" fmla="*/ 539750 w 755650"/>
                    <a:gd name="connsiteY12" fmla="*/ 2273300 h 3898900"/>
                    <a:gd name="connsiteX13" fmla="*/ 723900 w 755650"/>
                    <a:gd name="connsiteY13" fmla="*/ 2540000 h 3898900"/>
                    <a:gd name="connsiteX14" fmla="*/ 412750 w 755650"/>
                    <a:gd name="connsiteY14" fmla="*/ 2921000 h 3898900"/>
                    <a:gd name="connsiteX15" fmla="*/ 755650 w 755650"/>
                    <a:gd name="connsiteY15" fmla="*/ 3448050 h 3898900"/>
                    <a:gd name="connsiteX16" fmla="*/ 393700 w 755650"/>
                    <a:gd name="connsiteY16" fmla="*/ 3898900 h 3898900"/>
                    <a:gd name="connsiteX17" fmla="*/ 0 w 755650"/>
                    <a:gd name="connsiteY17" fmla="*/ 3892550 h 3898900"/>
                    <a:gd name="connsiteX18" fmla="*/ 6350 w 755650"/>
                    <a:gd name="connsiteY18" fmla="*/ 0 h 3898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755650" h="3898900">
                      <a:moveTo>
                        <a:pt x="6350" y="0"/>
                      </a:moveTo>
                      <a:lnTo>
                        <a:pt x="228600" y="0"/>
                      </a:lnTo>
                      <a:lnTo>
                        <a:pt x="196850" y="393700"/>
                      </a:lnTo>
                      <a:lnTo>
                        <a:pt x="685800" y="412750"/>
                      </a:lnTo>
                      <a:lnTo>
                        <a:pt x="685800" y="571500"/>
                      </a:lnTo>
                      <a:lnTo>
                        <a:pt x="742950" y="641350"/>
                      </a:lnTo>
                      <a:lnTo>
                        <a:pt x="184150" y="1352550"/>
                      </a:lnTo>
                      <a:lnTo>
                        <a:pt x="273050" y="1612900"/>
                      </a:lnTo>
                      <a:lnTo>
                        <a:pt x="520700" y="1346200"/>
                      </a:lnTo>
                      <a:lnTo>
                        <a:pt x="704850" y="1587500"/>
                      </a:lnTo>
                      <a:lnTo>
                        <a:pt x="317500" y="2108200"/>
                      </a:lnTo>
                      <a:lnTo>
                        <a:pt x="419100" y="2406650"/>
                      </a:lnTo>
                      <a:lnTo>
                        <a:pt x="539750" y="2273300"/>
                      </a:lnTo>
                      <a:lnTo>
                        <a:pt x="723900" y="2540000"/>
                      </a:lnTo>
                      <a:lnTo>
                        <a:pt x="412750" y="2921000"/>
                      </a:lnTo>
                      <a:lnTo>
                        <a:pt x="755650" y="3448050"/>
                      </a:lnTo>
                      <a:lnTo>
                        <a:pt x="393700" y="3898900"/>
                      </a:lnTo>
                      <a:lnTo>
                        <a:pt x="0" y="3892550"/>
                      </a:lnTo>
                      <a:cubicBezTo>
                        <a:pt x="2117" y="2592917"/>
                        <a:pt x="4233" y="1293283"/>
                        <a:pt x="6350" y="0"/>
                      </a:cubicBezTo>
                      <a:close/>
                    </a:path>
                  </a:pathLst>
                </a:custGeom>
                <a:solidFill>
                  <a:srgbClr val="5E8BC2"/>
                </a:solidFill>
                <a:ln>
                  <a:noFill/>
                </a:ln>
                <a:effectLst>
                  <a:outerShdw blurRad="50800" dist="50800" dir="5400000" algn="ctr" rotWithShape="0">
                    <a:schemeClr val="bg1"/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sz="800" dirty="0">
                    <a:solidFill>
                      <a:schemeClr val="accent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423029" y="3428998"/>
                  <a:ext cx="1224030" cy="73866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fr-FR" sz="1400" dirty="0" smtClean="0"/>
                    <a:t>PORT AUTONOME DE MARSEILLE</a:t>
                  </a:r>
                  <a:endParaRPr lang="fr-FR" sz="1400" dirty="0"/>
                </a:p>
              </p:txBody>
            </p:sp>
            <p:grpSp>
              <p:nvGrpSpPr>
                <p:cNvPr id="216" name="Groupe 215"/>
                <p:cNvGrpSpPr/>
                <p:nvPr/>
              </p:nvGrpSpPr>
              <p:grpSpPr>
                <a:xfrm>
                  <a:off x="1631712" y="1412774"/>
                  <a:ext cx="360040" cy="4968552"/>
                  <a:chOff x="1631712" y="1052736"/>
                  <a:chExt cx="360040" cy="4968552"/>
                </a:xfrm>
              </p:grpSpPr>
              <p:grpSp>
                <p:nvGrpSpPr>
                  <p:cNvPr id="176" name="Groupe 175"/>
                  <p:cNvGrpSpPr/>
                  <p:nvPr/>
                </p:nvGrpSpPr>
                <p:grpSpPr>
                  <a:xfrm>
                    <a:off x="1781934" y="1052736"/>
                    <a:ext cx="54756" cy="4968552"/>
                    <a:chOff x="1775728" y="1052736"/>
                    <a:chExt cx="54756" cy="4968552"/>
                  </a:xfrm>
                </p:grpSpPr>
                <p:cxnSp>
                  <p:nvCxnSpPr>
                    <p:cNvPr id="178" name="Connecteur droit 177"/>
                    <p:cNvCxnSpPr/>
                    <p:nvPr/>
                  </p:nvCxnSpPr>
                  <p:spPr>
                    <a:xfrm rot="5400000">
                      <a:off x="-708548" y="3537012"/>
                      <a:ext cx="4968552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Connecteur droit 198"/>
                    <p:cNvCxnSpPr/>
                    <p:nvPr/>
                  </p:nvCxnSpPr>
                  <p:spPr>
                    <a:xfrm rot="5400000">
                      <a:off x="-653792" y="3537012"/>
                      <a:ext cx="4968552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10" name="Rectangle 209"/>
                  <p:cNvSpPr/>
                  <p:nvPr/>
                </p:nvSpPr>
                <p:spPr>
                  <a:xfrm>
                    <a:off x="1631712" y="1268760"/>
                    <a:ext cx="360040" cy="215444"/>
                  </a:xfrm>
                  <a:prstGeom prst="rect">
                    <a:avLst/>
                  </a:prstGeom>
                  <a:solidFill>
                    <a:srgbClr val="5E8BC2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lvl="0" algn="ctr"/>
                    <a:r>
                      <a:rPr lang="fr-FR" sz="800" b="1" dirty="0" smtClean="0">
                        <a:solidFill>
                          <a:schemeClr val="bg1"/>
                        </a:solidFill>
                      </a:rPr>
                      <a:t>A55</a:t>
                    </a:r>
                    <a:endParaRPr lang="fr-FR" sz="8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cxnSp>
              <p:nvCxnSpPr>
                <p:cNvPr id="279" name="Connecteur droit 278"/>
                <p:cNvCxnSpPr/>
                <p:nvPr/>
              </p:nvCxnSpPr>
              <p:spPr>
                <a:xfrm>
                  <a:off x="2123728" y="5013174"/>
                  <a:ext cx="5472608" cy="72010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0" name="Rectangle 279"/>
                <p:cNvSpPr/>
                <p:nvPr/>
              </p:nvSpPr>
              <p:spPr>
                <a:xfrm>
                  <a:off x="5292080" y="4910969"/>
                  <a:ext cx="1080120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fr-FR" sz="1000" dirty="0" smtClean="0"/>
                    <a:t>Bd des Dames</a:t>
                  </a:r>
                  <a:endParaRPr lang="fr-FR" sz="1000" dirty="0"/>
                </a:p>
              </p:txBody>
            </p:sp>
            <p:grpSp>
              <p:nvGrpSpPr>
                <p:cNvPr id="281" name="Groupe 280"/>
                <p:cNvGrpSpPr/>
                <p:nvPr/>
              </p:nvGrpSpPr>
              <p:grpSpPr>
                <a:xfrm>
                  <a:off x="7399362" y="1411599"/>
                  <a:ext cx="319910" cy="3681955"/>
                  <a:chOff x="3453528" y="1052735"/>
                  <a:chExt cx="319910" cy="2952328"/>
                </a:xfrm>
              </p:grpSpPr>
              <p:grpSp>
                <p:nvGrpSpPr>
                  <p:cNvPr id="172" name="Groupe 171"/>
                  <p:cNvGrpSpPr/>
                  <p:nvPr/>
                </p:nvGrpSpPr>
                <p:grpSpPr>
                  <a:xfrm>
                    <a:off x="3590178" y="1052735"/>
                    <a:ext cx="45719" cy="2952328"/>
                    <a:chOff x="1907704" y="1052736"/>
                    <a:chExt cx="54756" cy="4968552"/>
                  </a:xfrm>
                </p:grpSpPr>
                <p:cxnSp>
                  <p:nvCxnSpPr>
                    <p:cNvPr id="168" name="Connecteur droit 167"/>
                    <p:cNvCxnSpPr/>
                    <p:nvPr/>
                  </p:nvCxnSpPr>
                  <p:spPr>
                    <a:xfrm rot="5400000">
                      <a:off x="-576572" y="3537012"/>
                      <a:ext cx="4968552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" name="Connecteur droit 169"/>
                    <p:cNvCxnSpPr/>
                    <p:nvPr/>
                  </p:nvCxnSpPr>
                  <p:spPr>
                    <a:xfrm rot="5400000">
                      <a:off x="-521816" y="3537012"/>
                      <a:ext cx="4968552" cy="0"/>
                    </a:xfrm>
                    <a:prstGeom prst="line">
                      <a:avLst/>
                    </a:prstGeom>
                    <a:ln w="28575">
                      <a:solidFill>
                        <a:schemeClr val="bg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12" name="Rectangle 211"/>
                  <p:cNvSpPr/>
                  <p:nvPr/>
                </p:nvSpPr>
                <p:spPr>
                  <a:xfrm>
                    <a:off x="3453528" y="1271760"/>
                    <a:ext cx="319910" cy="172751"/>
                  </a:xfrm>
                  <a:prstGeom prst="rect">
                    <a:avLst/>
                  </a:prstGeom>
                  <a:solidFill>
                    <a:srgbClr val="5E8BC2"/>
                  </a:solidFill>
                </p:spPr>
                <p:txBody>
                  <a:bodyPr wrap="square">
                    <a:spAutoFit/>
                  </a:bodyPr>
                  <a:lstStyle/>
                  <a:p>
                    <a:pPr lvl="0" algn="ctr"/>
                    <a:r>
                      <a:rPr lang="fr-FR" sz="800" b="1" dirty="0" smtClean="0">
                        <a:solidFill>
                          <a:schemeClr val="bg1"/>
                        </a:solidFill>
                      </a:rPr>
                      <a:t>A7</a:t>
                    </a:r>
                    <a:endParaRPr lang="fr-FR" sz="800" b="1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sp>
              <p:nvSpPr>
                <p:cNvPr id="302" name="Rectangle à coins arrondis 301"/>
                <p:cNvSpPr/>
                <p:nvPr/>
              </p:nvSpPr>
              <p:spPr>
                <a:xfrm>
                  <a:off x="2915816" y="2767210"/>
                  <a:ext cx="1152128" cy="589779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03" name="Rectangle à coins arrondis 302"/>
                <p:cNvSpPr/>
                <p:nvPr/>
              </p:nvSpPr>
              <p:spPr>
                <a:xfrm>
                  <a:off x="2915816" y="1556790"/>
                  <a:ext cx="1152128" cy="864096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grpSp>
              <p:nvGrpSpPr>
                <p:cNvPr id="312" name="Groupe 311"/>
                <p:cNvGrpSpPr/>
                <p:nvPr/>
              </p:nvGrpSpPr>
              <p:grpSpPr>
                <a:xfrm>
                  <a:off x="4198015" y="1349617"/>
                  <a:ext cx="1913646" cy="999263"/>
                  <a:chOff x="2959249" y="1349619"/>
                  <a:chExt cx="1913646" cy="999263"/>
                </a:xfrm>
              </p:grpSpPr>
              <p:cxnSp>
                <p:nvCxnSpPr>
                  <p:cNvPr id="309" name="Connecteur droit 308"/>
                  <p:cNvCxnSpPr/>
                  <p:nvPr/>
                </p:nvCxnSpPr>
                <p:spPr>
                  <a:xfrm flipV="1">
                    <a:off x="2959249" y="1349619"/>
                    <a:ext cx="1913646" cy="999263"/>
                  </a:xfrm>
                  <a:prstGeom prst="line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1" name="Rectangle 310"/>
                  <p:cNvSpPr/>
                  <p:nvPr/>
                </p:nvSpPr>
                <p:spPr>
                  <a:xfrm rot="20035006">
                    <a:off x="3372247" y="1719223"/>
                    <a:ext cx="1080120" cy="24622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lvl="0" algn="ctr"/>
                    <a:r>
                      <a:rPr lang="fr-FR" sz="1000" dirty="0" smtClean="0"/>
                      <a:t>Rue </a:t>
                    </a:r>
                    <a:r>
                      <a:rPr lang="fr-FR" sz="1000" dirty="0" err="1" smtClean="0"/>
                      <a:t>Pontèves</a:t>
                    </a:r>
                    <a:endParaRPr lang="fr-FR" sz="1000" dirty="0"/>
                  </a:p>
                </p:txBody>
              </p:sp>
            </p:grpSp>
            <p:sp>
              <p:nvSpPr>
                <p:cNvPr id="313" name="Forme libre 312"/>
                <p:cNvSpPr/>
                <p:nvPr/>
              </p:nvSpPr>
              <p:spPr>
                <a:xfrm>
                  <a:off x="3792548" y="2566638"/>
                  <a:ext cx="149290" cy="153541"/>
                </a:xfrm>
                <a:custGeom>
                  <a:avLst/>
                  <a:gdLst>
                    <a:gd name="connsiteX0" fmla="*/ 143774 w 299049"/>
                    <a:gd name="connsiteY0" fmla="*/ 138023 h 319178"/>
                    <a:gd name="connsiteX1" fmla="*/ 83389 w 299049"/>
                    <a:gd name="connsiteY1" fmla="*/ 232914 h 319178"/>
                    <a:gd name="connsiteX2" fmla="*/ 152400 w 299049"/>
                    <a:gd name="connsiteY2" fmla="*/ 250166 h 319178"/>
                    <a:gd name="connsiteX3" fmla="*/ 221412 w 299049"/>
                    <a:gd name="connsiteY3" fmla="*/ 232914 h 319178"/>
                    <a:gd name="connsiteX4" fmla="*/ 221412 w 299049"/>
                    <a:gd name="connsiteY4" fmla="*/ 181155 h 319178"/>
                    <a:gd name="connsiteX5" fmla="*/ 221412 w 299049"/>
                    <a:gd name="connsiteY5" fmla="*/ 112144 h 319178"/>
                    <a:gd name="connsiteX6" fmla="*/ 152400 w 299049"/>
                    <a:gd name="connsiteY6" fmla="*/ 60385 h 319178"/>
                    <a:gd name="connsiteX7" fmla="*/ 92016 w 299049"/>
                    <a:gd name="connsiteY7" fmla="*/ 69012 h 319178"/>
                    <a:gd name="connsiteX8" fmla="*/ 66136 w 299049"/>
                    <a:gd name="connsiteY8" fmla="*/ 112144 h 319178"/>
                    <a:gd name="connsiteX9" fmla="*/ 40257 w 299049"/>
                    <a:gd name="connsiteY9" fmla="*/ 146649 h 319178"/>
                    <a:gd name="connsiteX10" fmla="*/ 5751 w 299049"/>
                    <a:gd name="connsiteY10" fmla="*/ 215661 h 319178"/>
                    <a:gd name="connsiteX11" fmla="*/ 5751 w 299049"/>
                    <a:gd name="connsiteY11" fmla="*/ 267419 h 319178"/>
                    <a:gd name="connsiteX12" fmla="*/ 40257 w 299049"/>
                    <a:gd name="connsiteY12" fmla="*/ 293298 h 319178"/>
                    <a:gd name="connsiteX13" fmla="*/ 152400 w 299049"/>
                    <a:gd name="connsiteY13" fmla="*/ 319178 h 319178"/>
                    <a:gd name="connsiteX14" fmla="*/ 238665 w 299049"/>
                    <a:gd name="connsiteY14" fmla="*/ 293298 h 319178"/>
                    <a:gd name="connsiteX15" fmla="*/ 290423 w 299049"/>
                    <a:gd name="connsiteY15" fmla="*/ 241540 h 319178"/>
                    <a:gd name="connsiteX16" fmla="*/ 290423 w 299049"/>
                    <a:gd name="connsiteY16" fmla="*/ 146649 h 319178"/>
                    <a:gd name="connsiteX17" fmla="*/ 290423 w 299049"/>
                    <a:gd name="connsiteY17" fmla="*/ 112144 h 319178"/>
                    <a:gd name="connsiteX18" fmla="*/ 255917 w 299049"/>
                    <a:gd name="connsiteY18" fmla="*/ 60385 h 319178"/>
                    <a:gd name="connsiteX19" fmla="*/ 204159 w 299049"/>
                    <a:gd name="connsiteY19" fmla="*/ 17253 h 319178"/>
                    <a:gd name="connsiteX20" fmla="*/ 161027 w 299049"/>
                    <a:gd name="connsiteY20" fmla="*/ 0 h 3191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299049" h="319178">
                      <a:moveTo>
                        <a:pt x="143774" y="138023"/>
                      </a:moveTo>
                      <a:cubicBezTo>
                        <a:pt x="112862" y="176123"/>
                        <a:pt x="81951" y="214223"/>
                        <a:pt x="83389" y="232914"/>
                      </a:cubicBezTo>
                      <a:cubicBezTo>
                        <a:pt x="84827" y="251605"/>
                        <a:pt x="129396" y="250166"/>
                        <a:pt x="152400" y="250166"/>
                      </a:cubicBezTo>
                      <a:cubicBezTo>
                        <a:pt x="175404" y="250166"/>
                        <a:pt x="209910" y="244416"/>
                        <a:pt x="221412" y="232914"/>
                      </a:cubicBezTo>
                      <a:lnTo>
                        <a:pt x="221412" y="181155"/>
                      </a:lnTo>
                      <a:cubicBezTo>
                        <a:pt x="221412" y="161027"/>
                        <a:pt x="232914" y="132272"/>
                        <a:pt x="221412" y="112144"/>
                      </a:cubicBezTo>
                      <a:cubicBezTo>
                        <a:pt x="209910" y="92016"/>
                        <a:pt x="173966" y="67574"/>
                        <a:pt x="152400" y="60385"/>
                      </a:cubicBezTo>
                      <a:cubicBezTo>
                        <a:pt x="130834" y="53196"/>
                        <a:pt x="106393" y="60386"/>
                        <a:pt x="92016" y="69012"/>
                      </a:cubicBezTo>
                      <a:cubicBezTo>
                        <a:pt x="77639" y="77639"/>
                        <a:pt x="74762" y="99205"/>
                        <a:pt x="66136" y="112144"/>
                      </a:cubicBezTo>
                      <a:cubicBezTo>
                        <a:pt x="57510" y="125083"/>
                        <a:pt x="50321" y="129396"/>
                        <a:pt x="40257" y="146649"/>
                      </a:cubicBezTo>
                      <a:cubicBezTo>
                        <a:pt x="30193" y="163902"/>
                        <a:pt x="11502" y="195533"/>
                        <a:pt x="5751" y="215661"/>
                      </a:cubicBezTo>
                      <a:cubicBezTo>
                        <a:pt x="0" y="235789"/>
                        <a:pt x="0" y="254480"/>
                        <a:pt x="5751" y="267419"/>
                      </a:cubicBezTo>
                      <a:cubicBezTo>
                        <a:pt x="11502" y="280359"/>
                        <a:pt x="15816" y="284672"/>
                        <a:pt x="40257" y="293298"/>
                      </a:cubicBezTo>
                      <a:cubicBezTo>
                        <a:pt x="64698" y="301924"/>
                        <a:pt x="119332" y="319178"/>
                        <a:pt x="152400" y="319178"/>
                      </a:cubicBezTo>
                      <a:cubicBezTo>
                        <a:pt x="185468" y="319178"/>
                        <a:pt x="215661" y="306238"/>
                        <a:pt x="238665" y="293298"/>
                      </a:cubicBezTo>
                      <a:cubicBezTo>
                        <a:pt x="261669" y="280358"/>
                        <a:pt x="281797" y="265981"/>
                        <a:pt x="290423" y="241540"/>
                      </a:cubicBezTo>
                      <a:cubicBezTo>
                        <a:pt x="299049" y="217099"/>
                        <a:pt x="290423" y="146649"/>
                        <a:pt x="290423" y="146649"/>
                      </a:cubicBezTo>
                      <a:cubicBezTo>
                        <a:pt x="290423" y="125083"/>
                        <a:pt x="296174" y="126521"/>
                        <a:pt x="290423" y="112144"/>
                      </a:cubicBezTo>
                      <a:cubicBezTo>
                        <a:pt x="284672" y="97767"/>
                        <a:pt x="270294" y="76200"/>
                        <a:pt x="255917" y="60385"/>
                      </a:cubicBezTo>
                      <a:cubicBezTo>
                        <a:pt x="241540" y="44570"/>
                        <a:pt x="219974" y="27317"/>
                        <a:pt x="204159" y="17253"/>
                      </a:cubicBezTo>
                      <a:cubicBezTo>
                        <a:pt x="188344" y="7189"/>
                        <a:pt x="174685" y="3594"/>
                        <a:pt x="161027" y="0"/>
                      </a:cubicBezTo>
                    </a:path>
                  </a:pathLst>
                </a:custGeom>
                <a:ln w="19050">
                  <a:solidFill>
                    <a:schemeClr val="accent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14" name="Rectangle à coins arrondis 313"/>
                <p:cNvSpPr/>
                <p:nvPr/>
              </p:nvSpPr>
              <p:spPr>
                <a:xfrm>
                  <a:off x="2224311" y="1623464"/>
                  <a:ext cx="547489" cy="1733525"/>
                </a:xfrm>
                <a:prstGeom prst="round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316" name="Connecteur droit 315"/>
                <p:cNvCxnSpPr>
                  <a:endCxn id="327" idx="1"/>
                </p:cNvCxnSpPr>
                <p:nvPr/>
              </p:nvCxnSpPr>
              <p:spPr>
                <a:xfrm rot="5400000">
                  <a:off x="1827897" y="2417281"/>
                  <a:ext cx="2016226" cy="7212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4" name="Rectangle à coins arrondis 213"/>
                <p:cNvSpPr/>
                <p:nvPr/>
              </p:nvSpPr>
              <p:spPr>
                <a:xfrm>
                  <a:off x="2195736" y="3520056"/>
                  <a:ext cx="1872208" cy="691505"/>
                </a:xfrm>
                <a:prstGeom prst="roundRect">
                  <a:avLst/>
                </a:prstGeom>
                <a:noFill/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smtClean="0">
                      <a:solidFill>
                        <a:schemeClr val="accent2"/>
                      </a:solidFill>
                    </a:rPr>
                    <a:t>Place de la Joliette</a:t>
                  </a:r>
                  <a:endParaRPr lang="fr-FR" sz="1200" dirty="0">
                    <a:solidFill>
                      <a:schemeClr val="accent2"/>
                    </a:solidFill>
                  </a:endParaRPr>
                </a:p>
              </p:txBody>
            </p:sp>
            <p:cxnSp>
              <p:nvCxnSpPr>
                <p:cNvPr id="318" name="Connecteur droit 317"/>
                <p:cNvCxnSpPr/>
                <p:nvPr/>
              </p:nvCxnSpPr>
              <p:spPr>
                <a:xfrm rot="10800000">
                  <a:off x="2123728" y="4293093"/>
                  <a:ext cx="2088232" cy="0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Connecteur droit 318"/>
                <p:cNvCxnSpPr/>
                <p:nvPr/>
              </p:nvCxnSpPr>
              <p:spPr>
                <a:xfrm rot="10800000">
                  <a:off x="2123728" y="3428997"/>
                  <a:ext cx="2016224" cy="0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Connecteur droit 320"/>
                <p:cNvCxnSpPr/>
                <p:nvPr/>
              </p:nvCxnSpPr>
              <p:spPr>
                <a:xfrm rot="5400000" flipH="1" flipV="1">
                  <a:off x="-360548" y="3897050"/>
                  <a:ext cx="4968552" cy="0"/>
                </a:xfrm>
                <a:prstGeom prst="line">
                  <a:avLst/>
                </a:prstGeom>
                <a:ln w="3810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99" name="Groupe 298"/>
                <p:cNvGrpSpPr/>
                <p:nvPr/>
              </p:nvGrpSpPr>
              <p:grpSpPr>
                <a:xfrm>
                  <a:off x="2789227" y="4293095"/>
                  <a:ext cx="246221" cy="2088232"/>
                  <a:chOff x="2203638" y="3302820"/>
                  <a:chExt cx="246221" cy="2088232"/>
                </a:xfrm>
              </p:grpSpPr>
              <p:cxnSp>
                <p:nvCxnSpPr>
                  <p:cNvPr id="267" name="Connecteur droit 266"/>
                  <p:cNvCxnSpPr/>
                  <p:nvPr/>
                </p:nvCxnSpPr>
                <p:spPr>
                  <a:xfrm rot="5400000">
                    <a:off x="1299858" y="4333189"/>
                    <a:ext cx="2088232" cy="27493"/>
                  </a:xfrm>
                  <a:prstGeom prst="line">
                    <a:avLst/>
                  </a:prstGeom>
                  <a:ln w="381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7" name="Rectangle 276"/>
                  <p:cNvSpPr/>
                  <p:nvPr/>
                </p:nvSpPr>
                <p:spPr>
                  <a:xfrm rot="16200000">
                    <a:off x="1786689" y="3799092"/>
                    <a:ext cx="1080120" cy="24622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lvl="0" algn="ctr"/>
                    <a:r>
                      <a:rPr lang="fr-FR" sz="1000" dirty="0" smtClean="0"/>
                      <a:t>Rue de Mazenod</a:t>
                    </a:r>
                    <a:endParaRPr lang="fr-FR" sz="1000" dirty="0"/>
                  </a:p>
                </p:txBody>
              </p:sp>
            </p:grpSp>
            <p:sp>
              <p:nvSpPr>
                <p:cNvPr id="325" name="Rectangle 324"/>
                <p:cNvSpPr/>
                <p:nvPr/>
              </p:nvSpPr>
              <p:spPr>
                <a:xfrm rot="16200000">
                  <a:off x="1478408" y="4784336"/>
                  <a:ext cx="1263459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fr-FR" sz="1000" dirty="0" smtClean="0"/>
                    <a:t>Quai de la Joliette</a:t>
                  </a:r>
                  <a:endParaRPr lang="fr-FR" sz="1000" dirty="0"/>
                </a:p>
              </p:txBody>
            </p:sp>
            <p:sp>
              <p:nvSpPr>
                <p:cNvPr id="326" name="Rectangle 325"/>
                <p:cNvSpPr/>
                <p:nvPr/>
              </p:nvSpPr>
              <p:spPr>
                <a:xfrm rot="16200000">
                  <a:off x="1478409" y="2818174"/>
                  <a:ext cx="1263459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fr-FR" sz="1000" dirty="0" smtClean="0"/>
                    <a:t>Quai du Lazaret</a:t>
                  </a:r>
                  <a:endParaRPr lang="fr-FR" sz="1000" dirty="0"/>
                </a:p>
              </p:txBody>
            </p:sp>
            <p:sp>
              <p:nvSpPr>
                <p:cNvPr id="327" name="Rectangle 326"/>
                <p:cNvSpPr/>
                <p:nvPr/>
              </p:nvSpPr>
              <p:spPr>
                <a:xfrm rot="16200000">
                  <a:off x="2200674" y="2674160"/>
                  <a:ext cx="1263459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fr-FR" sz="1000" dirty="0" smtClean="0"/>
                    <a:t>Rue des Docks</a:t>
                  </a:r>
                  <a:endParaRPr lang="fr-FR" sz="1000" dirty="0"/>
                </a:p>
              </p:txBody>
            </p:sp>
            <p:cxnSp>
              <p:nvCxnSpPr>
                <p:cNvPr id="366" name="Connecteur droit 365"/>
                <p:cNvCxnSpPr/>
                <p:nvPr/>
              </p:nvCxnSpPr>
              <p:spPr>
                <a:xfrm rot="16200000" flipH="1">
                  <a:off x="3887924" y="3392997"/>
                  <a:ext cx="1728193" cy="1080119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8" name="Connecteur droit 367"/>
                <p:cNvCxnSpPr/>
                <p:nvPr/>
              </p:nvCxnSpPr>
              <p:spPr>
                <a:xfrm>
                  <a:off x="4211960" y="4797150"/>
                  <a:ext cx="3024336" cy="0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92" name="Groupe 291"/>
                <p:cNvGrpSpPr/>
                <p:nvPr/>
              </p:nvGrpSpPr>
              <p:grpSpPr>
                <a:xfrm>
                  <a:off x="4052377" y="1418948"/>
                  <a:ext cx="265271" cy="4962380"/>
                  <a:chOff x="2829174" y="1058910"/>
                  <a:chExt cx="265271" cy="4962380"/>
                </a:xfrm>
              </p:grpSpPr>
              <p:cxnSp>
                <p:nvCxnSpPr>
                  <p:cNvPr id="218" name="Connecteur droit 217"/>
                  <p:cNvCxnSpPr/>
                  <p:nvPr/>
                </p:nvCxnSpPr>
                <p:spPr>
                  <a:xfrm rot="16200000" flipH="1">
                    <a:off x="485029" y="3518495"/>
                    <a:ext cx="4962380" cy="43210"/>
                  </a:xfrm>
                  <a:prstGeom prst="line">
                    <a:avLst/>
                  </a:prstGeom>
                  <a:ln w="7620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50" name="Rectangle 249"/>
                  <p:cNvSpPr/>
                  <p:nvPr/>
                </p:nvSpPr>
                <p:spPr>
                  <a:xfrm rot="16200000">
                    <a:off x="2431275" y="4782053"/>
                    <a:ext cx="1080120" cy="24622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lvl="0" algn="ctr"/>
                    <a:r>
                      <a:rPr lang="fr-FR" sz="1000" dirty="0" smtClean="0"/>
                      <a:t>Av. R. Schuman</a:t>
                    </a:r>
                    <a:endParaRPr lang="fr-FR" sz="1000" dirty="0"/>
                  </a:p>
                </p:txBody>
              </p:sp>
              <p:sp>
                <p:nvSpPr>
                  <p:cNvPr id="252" name="Rectangle 251"/>
                  <p:cNvSpPr/>
                  <p:nvPr/>
                </p:nvSpPr>
                <p:spPr>
                  <a:xfrm rot="16200000">
                    <a:off x="2412225" y="2057600"/>
                    <a:ext cx="1080120" cy="24622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lvl="0" algn="ctr"/>
                    <a:r>
                      <a:rPr lang="fr-FR" sz="1000" dirty="0" smtClean="0"/>
                      <a:t>Bd de Dunkerque</a:t>
                    </a:r>
                    <a:endParaRPr lang="fr-FR" sz="1000" dirty="0"/>
                  </a:p>
                </p:txBody>
              </p:sp>
            </p:grpSp>
            <p:grpSp>
              <p:nvGrpSpPr>
                <p:cNvPr id="296" name="Groupe 295"/>
                <p:cNvGrpSpPr/>
                <p:nvPr/>
              </p:nvGrpSpPr>
              <p:grpSpPr>
                <a:xfrm>
                  <a:off x="4198015" y="4005064"/>
                  <a:ext cx="2057662" cy="2376264"/>
                  <a:chOff x="2771800" y="3260601"/>
                  <a:chExt cx="2057662" cy="2376264"/>
                </a:xfrm>
              </p:grpSpPr>
              <p:cxnSp>
                <p:nvCxnSpPr>
                  <p:cNvPr id="260" name="Connecteur droit 259"/>
                  <p:cNvCxnSpPr/>
                  <p:nvPr/>
                </p:nvCxnSpPr>
                <p:spPr>
                  <a:xfrm rot="16200000" flipH="1">
                    <a:off x="2612499" y="3419902"/>
                    <a:ext cx="2376264" cy="2057662"/>
                  </a:xfrm>
                  <a:prstGeom prst="line">
                    <a:avLst/>
                  </a:prstGeom>
                  <a:ln w="57150">
                    <a:solidFill>
                      <a:schemeClr val="bg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4" name="Rectangle 263"/>
                  <p:cNvSpPr/>
                  <p:nvPr/>
                </p:nvSpPr>
                <p:spPr>
                  <a:xfrm rot="2939702">
                    <a:off x="2799172" y="3879689"/>
                    <a:ext cx="1296144" cy="24622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lvl="0" algn="ctr"/>
                    <a:r>
                      <a:rPr lang="fr-FR" sz="1000" dirty="0" smtClean="0"/>
                      <a:t>Rue de la République</a:t>
                    </a:r>
                    <a:endParaRPr lang="fr-FR" sz="1000" dirty="0"/>
                  </a:p>
                </p:txBody>
              </p:sp>
            </p:grpSp>
            <p:sp>
              <p:nvSpPr>
                <p:cNvPr id="378" name="Rectangle 377"/>
                <p:cNvSpPr/>
                <p:nvPr/>
              </p:nvSpPr>
              <p:spPr>
                <a:xfrm>
                  <a:off x="5580112" y="4659307"/>
                  <a:ext cx="1080120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fr-FR" sz="1000" dirty="0" smtClean="0"/>
                    <a:t>Rue de la Joliette</a:t>
                  </a:r>
                  <a:endParaRPr lang="fr-FR" sz="1000" dirty="0"/>
                </a:p>
              </p:txBody>
            </p:sp>
            <p:cxnSp>
              <p:nvCxnSpPr>
                <p:cNvPr id="382" name="Connecteur droit 381"/>
                <p:cNvCxnSpPr/>
                <p:nvPr/>
              </p:nvCxnSpPr>
              <p:spPr>
                <a:xfrm rot="16200000" flipH="1">
                  <a:off x="7169050" y="4801912"/>
                  <a:ext cx="304872" cy="261667"/>
                </a:xfrm>
                <a:prstGeom prst="line">
                  <a:avLst/>
                </a:prstGeom>
                <a:ln w="57150"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6" name="Forme libre 395"/>
                <p:cNvSpPr/>
                <p:nvPr/>
              </p:nvSpPr>
              <p:spPr>
                <a:xfrm>
                  <a:off x="4225989" y="1844822"/>
                  <a:ext cx="1093584" cy="1943017"/>
                </a:xfrm>
                <a:custGeom>
                  <a:avLst/>
                  <a:gdLst>
                    <a:gd name="connsiteX0" fmla="*/ 0 w 321869"/>
                    <a:gd name="connsiteY0" fmla="*/ 168249 h 1089965"/>
                    <a:gd name="connsiteX1" fmla="*/ 7315 w 321869"/>
                    <a:gd name="connsiteY1" fmla="*/ 702259 h 1089965"/>
                    <a:gd name="connsiteX2" fmla="*/ 321869 w 321869"/>
                    <a:gd name="connsiteY2" fmla="*/ 1089965 h 1089965"/>
                    <a:gd name="connsiteX3" fmla="*/ 307238 w 321869"/>
                    <a:gd name="connsiteY3" fmla="*/ 0 h 1089965"/>
                    <a:gd name="connsiteX4" fmla="*/ 0 w 321869"/>
                    <a:gd name="connsiteY4" fmla="*/ 168249 h 1089965"/>
                    <a:gd name="connsiteX0" fmla="*/ 0 w 321869"/>
                    <a:gd name="connsiteY0" fmla="*/ 168249 h 1210899"/>
                    <a:gd name="connsiteX1" fmla="*/ 7315 w 321869"/>
                    <a:gd name="connsiteY1" fmla="*/ 702259 h 1210899"/>
                    <a:gd name="connsiteX2" fmla="*/ 321869 w 321869"/>
                    <a:gd name="connsiteY2" fmla="*/ 1210899 h 1210899"/>
                    <a:gd name="connsiteX3" fmla="*/ 307238 w 321869"/>
                    <a:gd name="connsiteY3" fmla="*/ 0 h 1210899"/>
                    <a:gd name="connsiteX4" fmla="*/ 0 w 321869"/>
                    <a:gd name="connsiteY4" fmla="*/ 168249 h 1210899"/>
                    <a:gd name="connsiteX0" fmla="*/ 0 w 321869"/>
                    <a:gd name="connsiteY0" fmla="*/ 181486 h 1224136"/>
                    <a:gd name="connsiteX1" fmla="*/ 7315 w 321869"/>
                    <a:gd name="connsiteY1" fmla="*/ 715496 h 1224136"/>
                    <a:gd name="connsiteX2" fmla="*/ 321869 w 321869"/>
                    <a:gd name="connsiteY2" fmla="*/ 1224136 h 1224136"/>
                    <a:gd name="connsiteX3" fmla="*/ 265354 w 321869"/>
                    <a:gd name="connsiteY3" fmla="*/ 0 h 1224136"/>
                    <a:gd name="connsiteX4" fmla="*/ 0 w 321869"/>
                    <a:gd name="connsiteY4" fmla="*/ 181486 h 1224136"/>
                    <a:gd name="connsiteX0" fmla="*/ 0 w 321869"/>
                    <a:gd name="connsiteY0" fmla="*/ 253494 h 1296144"/>
                    <a:gd name="connsiteX1" fmla="*/ 7315 w 321869"/>
                    <a:gd name="connsiteY1" fmla="*/ 787504 h 1296144"/>
                    <a:gd name="connsiteX2" fmla="*/ 321869 w 321869"/>
                    <a:gd name="connsiteY2" fmla="*/ 1296144 h 1296144"/>
                    <a:gd name="connsiteX3" fmla="*/ 280042 w 321869"/>
                    <a:gd name="connsiteY3" fmla="*/ 0 h 1296144"/>
                    <a:gd name="connsiteX4" fmla="*/ 0 w 321869"/>
                    <a:gd name="connsiteY4" fmla="*/ 253494 h 1296144"/>
                    <a:gd name="connsiteX0" fmla="*/ 0 w 280042"/>
                    <a:gd name="connsiteY0" fmla="*/ 253494 h 1368152"/>
                    <a:gd name="connsiteX1" fmla="*/ 7315 w 280042"/>
                    <a:gd name="connsiteY1" fmla="*/ 787504 h 1368152"/>
                    <a:gd name="connsiteX2" fmla="*/ 280042 w 280042"/>
                    <a:gd name="connsiteY2" fmla="*/ 1368152 h 1368152"/>
                    <a:gd name="connsiteX3" fmla="*/ 280042 w 280042"/>
                    <a:gd name="connsiteY3" fmla="*/ 0 h 1368152"/>
                    <a:gd name="connsiteX4" fmla="*/ 0 w 280042"/>
                    <a:gd name="connsiteY4" fmla="*/ 253494 h 1368152"/>
                    <a:gd name="connsiteX0" fmla="*/ 0 w 280042"/>
                    <a:gd name="connsiteY0" fmla="*/ 325502 h 1440160"/>
                    <a:gd name="connsiteX1" fmla="*/ 7315 w 280042"/>
                    <a:gd name="connsiteY1" fmla="*/ 859512 h 1440160"/>
                    <a:gd name="connsiteX2" fmla="*/ 280042 w 280042"/>
                    <a:gd name="connsiteY2" fmla="*/ 1440160 h 1440160"/>
                    <a:gd name="connsiteX3" fmla="*/ 280042 w 280042"/>
                    <a:gd name="connsiteY3" fmla="*/ 0 h 1440160"/>
                    <a:gd name="connsiteX4" fmla="*/ 0 w 280042"/>
                    <a:gd name="connsiteY4" fmla="*/ 325502 h 1440160"/>
                    <a:gd name="connsiteX0" fmla="*/ 0 w 280042"/>
                    <a:gd name="connsiteY0" fmla="*/ 325502 h 1512168"/>
                    <a:gd name="connsiteX1" fmla="*/ 7315 w 280042"/>
                    <a:gd name="connsiteY1" fmla="*/ 859512 h 1512168"/>
                    <a:gd name="connsiteX2" fmla="*/ 215629 w 280042"/>
                    <a:gd name="connsiteY2" fmla="*/ 1512168 h 1512168"/>
                    <a:gd name="connsiteX3" fmla="*/ 280042 w 280042"/>
                    <a:gd name="connsiteY3" fmla="*/ 0 h 1512168"/>
                    <a:gd name="connsiteX4" fmla="*/ 0 w 280042"/>
                    <a:gd name="connsiteY4" fmla="*/ 325502 h 1512168"/>
                    <a:gd name="connsiteX0" fmla="*/ 0 w 280042"/>
                    <a:gd name="connsiteY0" fmla="*/ 325502 h 1440160"/>
                    <a:gd name="connsiteX1" fmla="*/ 7315 w 280042"/>
                    <a:gd name="connsiteY1" fmla="*/ 859512 h 1440160"/>
                    <a:gd name="connsiteX2" fmla="*/ 215629 w 280042"/>
                    <a:gd name="connsiteY2" fmla="*/ 1440160 h 1440160"/>
                    <a:gd name="connsiteX3" fmla="*/ 280042 w 280042"/>
                    <a:gd name="connsiteY3" fmla="*/ 0 h 1440160"/>
                    <a:gd name="connsiteX4" fmla="*/ 0 w 280042"/>
                    <a:gd name="connsiteY4" fmla="*/ 325502 h 1440160"/>
                    <a:gd name="connsiteX0" fmla="*/ 0 w 280042"/>
                    <a:gd name="connsiteY0" fmla="*/ 469518 h 1584176"/>
                    <a:gd name="connsiteX1" fmla="*/ 7315 w 280042"/>
                    <a:gd name="connsiteY1" fmla="*/ 1003528 h 1584176"/>
                    <a:gd name="connsiteX2" fmla="*/ 215629 w 280042"/>
                    <a:gd name="connsiteY2" fmla="*/ 1584176 h 1584176"/>
                    <a:gd name="connsiteX3" fmla="*/ 280042 w 280042"/>
                    <a:gd name="connsiteY3" fmla="*/ 0 h 1584176"/>
                    <a:gd name="connsiteX4" fmla="*/ 0 w 280042"/>
                    <a:gd name="connsiteY4" fmla="*/ 469518 h 1584176"/>
                    <a:gd name="connsiteX0" fmla="*/ 0 w 280042"/>
                    <a:gd name="connsiteY0" fmla="*/ 469518 h 1872208"/>
                    <a:gd name="connsiteX1" fmla="*/ 7315 w 280042"/>
                    <a:gd name="connsiteY1" fmla="*/ 1003528 h 1872208"/>
                    <a:gd name="connsiteX2" fmla="*/ 217774 w 280042"/>
                    <a:gd name="connsiteY2" fmla="*/ 1872208 h 1872208"/>
                    <a:gd name="connsiteX3" fmla="*/ 280042 w 280042"/>
                    <a:gd name="connsiteY3" fmla="*/ 0 h 1872208"/>
                    <a:gd name="connsiteX4" fmla="*/ 0 w 280042"/>
                    <a:gd name="connsiteY4" fmla="*/ 469518 h 1872208"/>
                    <a:gd name="connsiteX0" fmla="*/ 0 w 280042"/>
                    <a:gd name="connsiteY0" fmla="*/ 469518 h 1872208"/>
                    <a:gd name="connsiteX1" fmla="*/ 10213 w 280042"/>
                    <a:gd name="connsiteY1" fmla="*/ 1152130 h 1872208"/>
                    <a:gd name="connsiteX2" fmla="*/ 217774 w 280042"/>
                    <a:gd name="connsiteY2" fmla="*/ 1872208 h 1872208"/>
                    <a:gd name="connsiteX3" fmla="*/ 280042 w 280042"/>
                    <a:gd name="connsiteY3" fmla="*/ 0 h 1872208"/>
                    <a:gd name="connsiteX4" fmla="*/ 0 w 280042"/>
                    <a:gd name="connsiteY4" fmla="*/ 469518 h 1872208"/>
                    <a:gd name="connsiteX0" fmla="*/ 0 w 280042"/>
                    <a:gd name="connsiteY0" fmla="*/ 469518 h 2016226"/>
                    <a:gd name="connsiteX1" fmla="*/ 10213 w 280042"/>
                    <a:gd name="connsiteY1" fmla="*/ 1152130 h 2016226"/>
                    <a:gd name="connsiteX2" fmla="*/ 176262 w 280042"/>
                    <a:gd name="connsiteY2" fmla="*/ 2016226 h 2016226"/>
                    <a:gd name="connsiteX3" fmla="*/ 280042 w 280042"/>
                    <a:gd name="connsiteY3" fmla="*/ 0 h 2016226"/>
                    <a:gd name="connsiteX4" fmla="*/ 0 w 280042"/>
                    <a:gd name="connsiteY4" fmla="*/ 469518 h 2016226"/>
                    <a:gd name="connsiteX0" fmla="*/ 0 w 280042"/>
                    <a:gd name="connsiteY0" fmla="*/ 469518 h 2016224"/>
                    <a:gd name="connsiteX1" fmla="*/ 10213 w 280042"/>
                    <a:gd name="connsiteY1" fmla="*/ 1152130 h 2016224"/>
                    <a:gd name="connsiteX2" fmla="*/ 167075 w 280042"/>
                    <a:gd name="connsiteY2" fmla="*/ 2016224 h 2016224"/>
                    <a:gd name="connsiteX3" fmla="*/ 280042 w 280042"/>
                    <a:gd name="connsiteY3" fmla="*/ 0 h 2016224"/>
                    <a:gd name="connsiteX4" fmla="*/ 0 w 280042"/>
                    <a:gd name="connsiteY4" fmla="*/ 469518 h 2016224"/>
                    <a:gd name="connsiteX0" fmla="*/ 0 w 280042"/>
                    <a:gd name="connsiteY0" fmla="*/ 541526 h 2088232"/>
                    <a:gd name="connsiteX1" fmla="*/ 10213 w 280042"/>
                    <a:gd name="connsiteY1" fmla="*/ 1224138 h 2088232"/>
                    <a:gd name="connsiteX2" fmla="*/ 167075 w 280042"/>
                    <a:gd name="connsiteY2" fmla="*/ 2088232 h 2088232"/>
                    <a:gd name="connsiteX3" fmla="*/ 280042 w 280042"/>
                    <a:gd name="connsiteY3" fmla="*/ 0 h 2088232"/>
                    <a:gd name="connsiteX4" fmla="*/ 0 w 280042"/>
                    <a:gd name="connsiteY4" fmla="*/ 541526 h 2088232"/>
                    <a:gd name="connsiteX0" fmla="*/ 0 w 280042"/>
                    <a:gd name="connsiteY0" fmla="*/ 541526 h 2088232"/>
                    <a:gd name="connsiteX1" fmla="*/ 10213 w 280042"/>
                    <a:gd name="connsiteY1" fmla="*/ 1224138 h 2088232"/>
                    <a:gd name="connsiteX2" fmla="*/ 148248 w 280042"/>
                    <a:gd name="connsiteY2" fmla="*/ 2088232 h 2088232"/>
                    <a:gd name="connsiteX3" fmla="*/ 280042 w 280042"/>
                    <a:gd name="connsiteY3" fmla="*/ 0 h 2088232"/>
                    <a:gd name="connsiteX4" fmla="*/ 0 w 280042"/>
                    <a:gd name="connsiteY4" fmla="*/ 541526 h 2088232"/>
                    <a:gd name="connsiteX0" fmla="*/ 0 w 280042"/>
                    <a:gd name="connsiteY0" fmla="*/ 541526 h 1943017"/>
                    <a:gd name="connsiteX1" fmla="*/ 10213 w 280042"/>
                    <a:gd name="connsiteY1" fmla="*/ 1224138 h 1943017"/>
                    <a:gd name="connsiteX2" fmla="*/ 136155 w 280042"/>
                    <a:gd name="connsiteY2" fmla="*/ 1943017 h 1943017"/>
                    <a:gd name="connsiteX3" fmla="*/ 280042 w 280042"/>
                    <a:gd name="connsiteY3" fmla="*/ 0 h 1943017"/>
                    <a:gd name="connsiteX4" fmla="*/ 0 w 280042"/>
                    <a:gd name="connsiteY4" fmla="*/ 541526 h 1943017"/>
                    <a:gd name="connsiteX0" fmla="*/ 0 w 280042"/>
                    <a:gd name="connsiteY0" fmla="*/ 541526 h 1943017"/>
                    <a:gd name="connsiteX1" fmla="*/ 10213 w 280042"/>
                    <a:gd name="connsiteY1" fmla="*/ 1224138 h 1943017"/>
                    <a:gd name="connsiteX2" fmla="*/ 136155 w 280042"/>
                    <a:gd name="connsiteY2" fmla="*/ 1943017 h 1943017"/>
                    <a:gd name="connsiteX3" fmla="*/ 280042 w 280042"/>
                    <a:gd name="connsiteY3" fmla="*/ 0 h 1943017"/>
                    <a:gd name="connsiteX4" fmla="*/ 0 w 280042"/>
                    <a:gd name="connsiteY4" fmla="*/ 541526 h 1943017"/>
                    <a:gd name="connsiteX0" fmla="*/ 5895 w 285937"/>
                    <a:gd name="connsiteY0" fmla="*/ 541526 h 1943017"/>
                    <a:gd name="connsiteX1" fmla="*/ 0 w 285937"/>
                    <a:gd name="connsiteY1" fmla="*/ 1209208 h 1943017"/>
                    <a:gd name="connsiteX2" fmla="*/ 142050 w 285937"/>
                    <a:gd name="connsiteY2" fmla="*/ 1943017 h 1943017"/>
                    <a:gd name="connsiteX3" fmla="*/ 285937 w 285937"/>
                    <a:gd name="connsiteY3" fmla="*/ 0 h 1943017"/>
                    <a:gd name="connsiteX4" fmla="*/ 5895 w 285937"/>
                    <a:gd name="connsiteY4" fmla="*/ 541526 h 1943017"/>
                    <a:gd name="connsiteX0" fmla="*/ 5895 w 285937"/>
                    <a:gd name="connsiteY0" fmla="*/ 541526 h 1943017"/>
                    <a:gd name="connsiteX1" fmla="*/ 0 w 285937"/>
                    <a:gd name="connsiteY1" fmla="*/ 1209208 h 1943017"/>
                    <a:gd name="connsiteX2" fmla="*/ 124294 w 285937"/>
                    <a:gd name="connsiteY2" fmla="*/ 1943017 h 1943017"/>
                    <a:gd name="connsiteX3" fmla="*/ 285937 w 285937"/>
                    <a:gd name="connsiteY3" fmla="*/ 0 h 1943017"/>
                    <a:gd name="connsiteX4" fmla="*/ 5895 w 285937"/>
                    <a:gd name="connsiteY4" fmla="*/ 541526 h 19430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937" h="1943017">
                      <a:moveTo>
                        <a:pt x="5895" y="541526"/>
                      </a:moveTo>
                      <a:lnTo>
                        <a:pt x="0" y="1209208"/>
                      </a:lnTo>
                      <a:lnTo>
                        <a:pt x="124294" y="1943017"/>
                      </a:lnTo>
                      <a:lnTo>
                        <a:pt x="285937" y="0"/>
                      </a:lnTo>
                      <a:lnTo>
                        <a:pt x="5895" y="541526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99" name="Rectangle 398"/>
                <p:cNvSpPr/>
                <p:nvPr/>
              </p:nvSpPr>
              <p:spPr>
                <a:xfrm>
                  <a:off x="3065165" y="4912591"/>
                  <a:ext cx="1080120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fr-FR" sz="1000" dirty="0" smtClean="0"/>
                    <a:t>Bd des Dames</a:t>
                  </a:r>
                  <a:endParaRPr lang="fr-FR" sz="1000" dirty="0"/>
                </a:p>
              </p:txBody>
            </p:sp>
            <p:pic>
              <p:nvPicPr>
                <p:cNvPr id="1038" name="Picture 14" descr="http://www.vodafonews.com/logo/LCL_logo%5B1%5D.jpg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266270" y="2377746"/>
                  <a:ext cx="227555" cy="167632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40" name="Picture 16" descr="http://upload.wikimedia.org/wikipedia/fr/thumb/2/22/Banquepopulaire_logo.svg/399px-Banquepopulaire_logo.svg.png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300241" y="2892204"/>
                  <a:ext cx="216024" cy="218731"/>
                </a:xfrm>
                <a:prstGeom prst="rect">
                  <a:avLst/>
                </a:prstGeom>
                <a:noFill/>
              </p:spPr>
            </p:pic>
            <p:pic>
              <p:nvPicPr>
                <p:cNvPr id="1042" name="Picture 18" descr="http://www.jeanmarcpiaton.com/wp-content/uploads/Societe_GeneraleLogo.jpg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842395" y="2169581"/>
                  <a:ext cx="216446" cy="215748"/>
                </a:xfrm>
                <a:prstGeom prst="rect">
                  <a:avLst/>
                </a:prstGeom>
                <a:noFill/>
              </p:spPr>
            </p:pic>
            <p:sp>
              <p:nvSpPr>
                <p:cNvPr id="409" name="Rectangle 408"/>
                <p:cNvSpPr/>
                <p:nvPr/>
              </p:nvSpPr>
              <p:spPr>
                <a:xfrm>
                  <a:off x="2859751" y="2132854"/>
                  <a:ext cx="137601" cy="14401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smtClean="0"/>
                    <a:t>P</a:t>
                  </a:r>
                  <a:endParaRPr lang="fr-FR" sz="1200" dirty="0"/>
                </a:p>
              </p:txBody>
            </p:sp>
            <p:sp>
              <p:nvSpPr>
                <p:cNvPr id="410" name="Rectangle 409"/>
                <p:cNvSpPr/>
                <p:nvPr/>
              </p:nvSpPr>
              <p:spPr>
                <a:xfrm>
                  <a:off x="2859751" y="1772816"/>
                  <a:ext cx="137601" cy="144014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smtClean="0"/>
                    <a:t>P</a:t>
                  </a:r>
                  <a:endParaRPr lang="fr-FR" sz="1200" dirty="0"/>
                </a:p>
              </p:txBody>
            </p:sp>
            <p:sp>
              <p:nvSpPr>
                <p:cNvPr id="413" name="Rectangle à coins arrondis 412"/>
                <p:cNvSpPr/>
                <p:nvPr/>
              </p:nvSpPr>
              <p:spPr>
                <a:xfrm>
                  <a:off x="4239453" y="4124695"/>
                  <a:ext cx="144016" cy="144016"/>
                </a:xfrm>
                <a:prstGeom prst="roundRect">
                  <a:avLst/>
                </a:prstGeom>
                <a:solidFill>
                  <a:srgbClr val="5E8BC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1200" dirty="0" smtClean="0"/>
                    <a:t>M</a:t>
                  </a:r>
                  <a:endParaRPr lang="fr-FR" sz="1200" dirty="0"/>
                </a:p>
              </p:txBody>
            </p:sp>
            <p:sp>
              <p:nvSpPr>
                <p:cNvPr id="411" name="Rectangle 410"/>
                <p:cNvSpPr/>
                <p:nvPr/>
              </p:nvSpPr>
              <p:spPr>
                <a:xfrm rot="3535153">
                  <a:off x="4303507" y="4097190"/>
                  <a:ext cx="1296144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ctr"/>
                  <a:r>
                    <a:rPr lang="fr-FR" sz="1000" dirty="0" smtClean="0"/>
                    <a:t>Rue V. Leblanc</a:t>
                  </a:r>
                  <a:endParaRPr lang="fr-FR" sz="1000" dirty="0"/>
                </a:p>
              </p:txBody>
            </p:sp>
            <p:sp>
              <p:nvSpPr>
                <p:cNvPr id="404" name="Légende encadrée 1 403"/>
                <p:cNvSpPr/>
                <p:nvPr/>
              </p:nvSpPr>
              <p:spPr>
                <a:xfrm>
                  <a:off x="3131840" y="1415402"/>
                  <a:ext cx="1296144" cy="504056"/>
                </a:xfrm>
                <a:prstGeom prst="borderCallout1">
                  <a:avLst>
                    <a:gd name="adj1" fmla="val 98117"/>
                    <a:gd name="adj2" fmla="val 29041"/>
                    <a:gd name="adj3" fmla="val 145588"/>
                    <a:gd name="adj4" fmla="val 24004"/>
                  </a:avLst>
                </a:prstGeom>
                <a:solidFill>
                  <a:schemeClr val="accent2"/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800" b="1" dirty="0" smtClean="0">
                      <a:solidFill>
                        <a:schemeClr val="bg1"/>
                      </a:solidFill>
                    </a:rPr>
                    <a:t>Immeuble Grand Large</a:t>
                  </a:r>
                </a:p>
                <a:p>
                  <a:pPr algn="ctr"/>
                  <a:r>
                    <a:rPr lang="fr-FR" sz="800" dirty="0" smtClean="0"/>
                    <a:t>7 boulevard de Dunkerque </a:t>
                  </a:r>
                </a:p>
                <a:p>
                  <a:pPr algn="ctr"/>
                  <a:r>
                    <a:rPr lang="fr-FR" sz="800" dirty="0" smtClean="0"/>
                    <a:t>13002 Marseille</a:t>
                  </a:r>
                  <a:endParaRPr lang="fr-FR" sz="80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419" name="Rectangle 418"/>
              <p:cNvSpPr/>
              <p:nvPr/>
            </p:nvSpPr>
            <p:spPr>
              <a:xfrm>
                <a:off x="5828335" y="3361092"/>
                <a:ext cx="1368046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fr-FR" sz="1200" b="1" dirty="0" smtClean="0"/>
                  <a:t>Vers Centre Ville</a:t>
                </a:r>
                <a:endParaRPr lang="fr-FR" sz="1200" b="1" dirty="0"/>
              </a:p>
            </p:txBody>
          </p:sp>
        </p:grpSp>
        <p:sp>
          <p:nvSpPr>
            <p:cNvPr id="433" name="Rectangle 432"/>
            <p:cNvSpPr/>
            <p:nvPr/>
          </p:nvSpPr>
          <p:spPr>
            <a:xfrm>
              <a:off x="7812360" y="692696"/>
              <a:ext cx="833760" cy="5328592"/>
            </a:xfrm>
            <a:prstGeom prst="rect">
              <a:avLst/>
            </a:prstGeom>
            <a:solidFill>
              <a:srgbClr val="EBE1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41" name="Rectangle à coins arrondis 440"/>
          <p:cNvSpPr/>
          <p:nvPr/>
        </p:nvSpPr>
        <p:spPr>
          <a:xfrm>
            <a:off x="4211960" y="4509120"/>
            <a:ext cx="420047" cy="146404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55</a:t>
            </a:r>
            <a:endParaRPr lang="fr-FR" sz="1000" dirty="0"/>
          </a:p>
        </p:txBody>
      </p:sp>
      <p:sp>
        <p:nvSpPr>
          <p:cNvPr id="448" name="Rectangle à coins arrondis 447"/>
          <p:cNvSpPr/>
          <p:nvPr/>
        </p:nvSpPr>
        <p:spPr>
          <a:xfrm>
            <a:off x="4307065" y="2996952"/>
            <a:ext cx="168019" cy="155454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T</a:t>
            </a:r>
            <a:endParaRPr lang="fr-FR" sz="1200" dirty="0"/>
          </a:p>
        </p:txBody>
      </p:sp>
      <p:sp>
        <p:nvSpPr>
          <p:cNvPr id="449" name="Rectangle à coins arrondis 448"/>
          <p:cNvSpPr/>
          <p:nvPr/>
        </p:nvSpPr>
        <p:spPr>
          <a:xfrm>
            <a:off x="5503912" y="5229200"/>
            <a:ext cx="168019" cy="155454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T</a:t>
            </a:r>
            <a:endParaRPr lang="fr-FR" sz="1200" dirty="0"/>
          </a:p>
        </p:txBody>
      </p:sp>
      <p:sp>
        <p:nvSpPr>
          <p:cNvPr id="450" name="Rectangle 449"/>
          <p:cNvSpPr/>
          <p:nvPr/>
        </p:nvSpPr>
        <p:spPr>
          <a:xfrm>
            <a:off x="5580112" y="5157192"/>
            <a:ext cx="14281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000" dirty="0" smtClean="0">
                <a:solidFill>
                  <a:srgbClr val="FF0000"/>
                </a:solidFill>
              </a:rPr>
              <a:t>République Damas</a:t>
            </a:r>
            <a:endParaRPr lang="fr-FR" sz="1000" dirty="0">
              <a:solidFill>
                <a:srgbClr val="FF0000"/>
              </a:solidFill>
            </a:endParaRPr>
          </a:p>
        </p:txBody>
      </p:sp>
      <p:sp>
        <p:nvSpPr>
          <p:cNvPr id="451" name="Rectangle 450"/>
          <p:cNvSpPr/>
          <p:nvPr/>
        </p:nvSpPr>
        <p:spPr>
          <a:xfrm>
            <a:off x="4067943" y="3104277"/>
            <a:ext cx="6956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000" dirty="0" smtClean="0">
                <a:solidFill>
                  <a:srgbClr val="FF0000"/>
                </a:solidFill>
              </a:rPr>
              <a:t>Joliette</a:t>
            </a:r>
            <a:endParaRPr lang="fr-FR" sz="1000" dirty="0">
              <a:solidFill>
                <a:srgbClr val="FF0000"/>
              </a:solidFill>
            </a:endParaRPr>
          </a:p>
        </p:txBody>
      </p:sp>
      <p:cxnSp>
        <p:nvCxnSpPr>
          <p:cNvPr id="453" name="Connecteur droit 452"/>
          <p:cNvCxnSpPr/>
          <p:nvPr/>
        </p:nvCxnSpPr>
        <p:spPr>
          <a:xfrm flipV="1">
            <a:off x="4466084" y="2564904"/>
            <a:ext cx="2914228" cy="14782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Rectangle 453"/>
          <p:cNvSpPr/>
          <p:nvPr/>
        </p:nvSpPr>
        <p:spPr>
          <a:xfrm>
            <a:off x="2267744" y="2132856"/>
            <a:ext cx="672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000" dirty="0" smtClean="0"/>
              <a:t>Les Docks</a:t>
            </a:r>
            <a:endParaRPr lang="fr-FR" sz="1000" dirty="0"/>
          </a:p>
        </p:txBody>
      </p:sp>
      <p:sp>
        <p:nvSpPr>
          <p:cNvPr id="455" name="Rectangle 454"/>
          <p:cNvSpPr/>
          <p:nvPr/>
        </p:nvSpPr>
        <p:spPr>
          <a:xfrm rot="19949610">
            <a:off x="4985491" y="3337746"/>
            <a:ext cx="12601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000" dirty="0" smtClean="0"/>
              <a:t>Rue de Forbin</a:t>
            </a:r>
            <a:endParaRPr lang="fr-FR" sz="1000" dirty="0"/>
          </a:p>
        </p:txBody>
      </p:sp>
      <p:cxnSp>
        <p:nvCxnSpPr>
          <p:cNvPr id="461" name="Connecteur droit 460"/>
          <p:cNvCxnSpPr/>
          <p:nvPr/>
        </p:nvCxnSpPr>
        <p:spPr>
          <a:xfrm>
            <a:off x="2983632" y="2363738"/>
            <a:ext cx="1474539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/>
          <p:nvPr/>
        </p:nvCxnSpPr>
        <p:spPr>
          <a:xfrm>
            <a:off x="5614020" y="1590701"/>
            <a:ext cx="305413" cy="170999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à coins arrondis 90"/>
          <p:cNvSpPr/>
          <p:nvPr/>
        </p:nvSpPr>
        <p:spPr>
          <a:xfrm>
            <a:off x="6012160" y="3076097"/>
            <a:ext cx="420047" cy="146404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49</a:t>
            </a:r>
            <a:endParaRPr lang="fr-FR" sz="1000" dirty="0"/>
          </a:p>
        </p:txBody>
      </p:sp>
      <p:sp>
        <p:nvSpPr>
          <p:cNvPr id="94" name="Légende encadrée 1 93"/>
          <p:cNvSpPr/>
          <p:nvPr/>
        </p:nvSpPr>
        <p:spPr>
          <a:xfrm>
            <a:off x="5508104" y="1916832"/>
            <a:ext cx="1512168" cy="544088"/>
          </a:xfrm>
          <a:prstGeom prst="borderCallout1">
            <a:avLst>
              <a:gd name="adj1" fmla="val 79187"/>
              <a:gd name="adj2" fmla="val 208"/>
              <a:gd name="adj3" fmla="val 112872"/>
              <a:gd name="adj4" fmla="val -18745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bg1"/>
                </a:solidFill>
              </a:rPr>
              <a:t>Immeuble Gaymard</a:t>
            </a:r>
          </a:p>
          <a:p>
            <a:pPr algn="ctr"/>
            <a:r>
              <a:rPr lang="fr-FR" sz="800" dirty="0" smtClean="0"/>
              <a:t>2/4 place d’</a:t>
            </a:r>
            <a:r>
              <a:rPr lang="fr-FR" sz="800" dirty="0" err="1" smtClean="0"/>
              <a:t>Arvieux</a:t>
            </a:r>
            <a:r>
              <a:rPr lang="fr-FR" sz="800" dirty="0" smtClean="0"/>
              <a:t> </a:t>
            </a:r>
          </a:p>
          <a:p>
            <a:pPr algn="ctr"/>
            <a:r>
              <a:rPr lang="fr-FR" sz="800" dirty="0" smtClean="0"/>
              <a:t>13002 Marseille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1810866" y="5776443"/>
            <a:ext cx="6048670" cy="820909"/>
          </a:xfrm>
          <a:prstGeom prst="rect">
            <a:avLst/>
          </a:prstGeom>
          <a:solidFill>
            <a:srgbClr val="EBE1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à coins arrondis 94"/>
          <p:cNvSpPr/>
          <p:nvPr/>
        </p:nvSpPr>
        <p:spPr>
          <a:xfrm>
            <a:off x="1946945" y="2204864"/>
            <a:ext cx="420047" cy="146404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/>
              <a:t>35</a:t>
            </a:r>
            <a:endParaRPr lang="fr-FR" sz="1000" dirty="0"/>
          </a:p>
        </p:txBody>
      </p:sp>
      <p:sp>
        <p:nvSpPr>
          <p:cNvPr id="102" name="Rectangle 101"/>
          <p:cNvSpPr/>
          <p:nvPr/>
        </p:nvSpPr>
        <p:spPr>
          <a:xfrm>
            <a:off x="2185189" y="5910882"/>
            <a:ext cx="159605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200" b="1" dirty="0" smtClean="0"/>
              <a:t>Vers Vieux Port</a:t>
            </a:r>
            <a:endParaRPr lang="fr-FR" sz="1200" b="1" dirty="0"/>
          </a:p>
        </p:txBody>
      </p:sp>
      <p:grpSp>
        <p:nvGrpSpPr>
          <p:cNvPr id="114" name="Groupe 113"/>
          <p:cNvGrpSpPr/>
          <p:nvPr/>
        </p:nvGrpSpPr>
        <p:grpSpPr>
          <a:xfrm>
            <a:off x="4323009" y="6021288"/>
            <a:ext cx="4156577" cy="466361"/>
            <a:chOff x="4427985" y="5848697"/>
            <a:chExt cx="3562782" cy="432048"/>
          </a:xfrm>
        </p:grpSpPr>
        <p:grpSp>
          <p:nvGrpSpPr>
            <p:cNvPr id="112" name="Groupe 111"/>
            <p:cNvGrpSpPr/>
            <p:nvPr/>
          </p:nvGrpSpPr>
          <p:grpSpPr>
            <a:xfrm>
              <a:off x="5505104" y="5946788"/>
              <a:ext cx="719631" cy="228105"/>
              <a:chOff x="6254963" y="5946788"/>
              <a:chExt cx="719631" cy="228105"/>
            </a:xfrm>
          </p:grpSpPr>
          <p:sp>
            <p:nvSpPr>
              <p:cNvPr id="446" name="Rectangle à coins arrondis 445"/>
              <p:cNvSpPr/>
              <p:nvPr/>
            </p:nvSpPr>
            <p:spPr>
              <a:xfrm>
                <a:off x="6254963" y="5991643"/>
                <a:ext cx="144016" cy="140035"/>
              </a:xfrm>
              <a:prstGeom prst="roundRect">
                <a:avLst/>
              </a:prstGeom>
              <a:solidFill>
                <a:srgbClr val="5E8BC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/>
                  <a:t>M</a:t>
                </a:r>
                <a:endParaRPr lang="fr-FR" sz="1200" dirty="0"/>
              </a:p>
            </p:txBody>
          </p:sp>
          <p:sp>
            <p:nvSpPr>
              <p:cNvPr id="458" name="Rectangle 457"/>
              <p:cNvSpPr/>
              <p:nvPr/>
            </p:nvSpPr>
            <p:spPr>
              <a:xfrm>
                <a:off x="6329971" y="5946788"/>
                <a:ext cx="644623" cy="2281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fr-FR" sz="1000" dirty="0" smtClean="0"/>
                  <a:t>Ligne 2 </a:t>
                </a:r>
                <a:endParaRPr lang="fr-FR" sz="1000" dirty="0"/>
              </a:p>
            </p:txBody>
          </p:sp>
        </p:grpSp>
        <p:grpSp>
          <p:nvGrpSpPr>
            <p:cNvPr id="111" name="Groupe 110"/>
            <p:cNvGrpSpPr/>
            <p:nvPr/>
          </p:nvGrpSpPr>
          <p:grpSpPr>
            <a:xfrm>
              <a:off x="4572000" y="5949280"/>
              <a:ext cx="792088" cy="239414"/>
              <a:chOff x="6257963" y="5764816"/>
              <a:chExt cx="792088" cy="239414"/>
            </a:xfrm>
          </p:grpSpPr>
          <p:sp>
            <p:nvSpPr>
              <p:cNvPr id="447" name="Rectangle à coins arrondis 446"/>
              <p:cNvSpPr/>
              <p:nvPr/>
            </p:nvSpPr>
            <p:spPr>
              <a:xfrm>
                <a:off x="6257963" y="5806754"/>
                <a:ext cx="144016" cy="140035"/>
              </a:xfrm>
              <a:prstGeom prst="round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/>
                  <a:t>T</a:t>
                </a:r>
                <a:endParaRPr lang="fr-FR" sz="1200" dirty="0"/>
              </a:p>
            </p:txBody>
          </p:sp>
          <p:sp>
            <p:nvSpPr>
              <p:cNvPr id="459" name="Rectangle 458"/>
              <p:cNvSpPr/>
              <p:nvPr/>
            </p:nvSpPr>
            <p:spPr>
              <a:xfrm>
                <a:off x="6329971" y="5764816"/>
                <a:ext cx="720080" cy="239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fr-FR" sz="1000" dirty="0" smtClean="0"/>
                  <a:t>Tramway</a:t>
                </a:r>
                <a:endParaRPr lang="fr-FR" sz="1000" dirty="0"/>
              </a:p>
            </p:txBody>
          </p:sp>
        </p:grpSp>
        <p:grpSp>
          <p:nvGrpSpPr>
            <p:cNvPr id="113" name="Groupe 112"/>
            <p:cNvGrpSpPr/>
            <p:nvPr/>
          </p:nvGrpSpPr>
          <p:grpSpPr>
            <a:xfrm>
              <a:off x="6292645" y="5949280"/>
              <a:ext cx="1698122" cy="239414"/>
              <a:chOff x="5249130" y="6213759"/>
              <a:chExt cx="1698122" cy="239414"/>
            </a:xfrm>
          </p:grpSpPr>
          <p:sp>
            <p:nvSpPr>
              <p:cNvPr id="443" name="Rectangle à coins arrondis 442"/>
              <p:cNvSpPr/>
              <p:nvPr/>
            </p:nvSpPr>
            <p:spPr>
              <a:xfrm>
                <a:off x="5249130" y="6237312"/>
                <a:ext cx="792087" cy="199598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000" dirty="0" smtClean="0"/>
                  <a:t>35 - 49 - 55</a:t>
                </a:r>
                <a:endParaRPr lang="fr-FR" sz="1000" dirty="0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5939124" y="6213759"/>
                <a:ext cx="1008128" cy="2394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fr-FR" sz="1000" dirty="0" smtClean="0"/>
                  <a:t>Bus : Joliette</a:t>
                </a:r>
                <a:endParaRPr lang="fr-FR" sz="1000" dirty="0"/>
              </a:p>
            </p:txBody>
          </p:sp>
        </p:grpSp>
        <p:sp>
          <p:nvSpPr>
            <p:cNvPr id="109" name="Rectangle à coins arrondis 108"/>
            <p:cNvSpPr/>
            <p:nvPr/>
          </p:nvSpPr>
          <p:spPr>
            <a:xfrm>
              <a:off x="4427985" y="5848697"/>
              <a:ext cx="3494501" cy="432048"/>
            </a:xfrm>
            <a:prstGeom prst="round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28" name="Picture 4" descr="http://www.tcreims.com/images/partenaires/logo_BNP_Pariba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83521" y="2779795"/>
            <a:ext cx="548840" cy="289165"/>
          </a:xfrm>
          <a:prstGeom prst="rect">
            <a:avLst/>
          </a:prstGeom>
          <a:noFill/>
          <a:ln w="1270">
            <a:noFill/>
          </a:ln>
        </p:spPr>
      </p:pic>
      <p:pic>
        <p:nvPicPr>
          <p:cNvPr id="2" name="Picture 6" descr="http://www.blogduhightech.com/wp-content/uploads/2010/04/Logo-La-Post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3848" y="2610917"/>
            <a:ext cx="335008" cy="285247"/>
          </a:xfrm>
          <a:prstGeom prst="rect">
            <a:avLst/>
          </a:prstGeom>
          <a:noFill/>
          <a:ln w="3175">
            <a:noFill/>
          </a:ln>
        </p:spPr>
      </p:pic>
      <p:pic>
        <p:nvPicPr>
          <p:cNvPr id="103" name="Image 102" descr="EUROMED MANAGEMENT 2009.JPG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84798" y="1916833"/>
            <a:ext cx="823723" cy="279698"/>
          </a:xfrm>
          <a:prstGeom prst="rect">
            <a:avLst/>
          </a:prstGeom>
          <a:ln>
            <a:noFill/>
          </a:ln>
        </p:spPr>
      </p:pic>
      <p:pic>
        <p:nvPicPr>
          <p:cNvPr id="104" name="Image 103" descr="EUROMED MANAGEMENT 2009.JPG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509517" y="2420888"/>
            <a:ext cx="823723" cy="270173"/>
          </a:xfrm>
          <a:prstGeom prst="rect">
            <a:avLst/>
          </a:prstGeom>
          <a:ln>
            <a:noFill/>
          </a:ln>
        </p:spPr>
      </p:pic>
      <p:sp>
        <p:nvSpPr>
          <p:cNvPr id="105" name="Rectangle 104"/>
          <p:cNvSpPr/>
          <p:nvPr/>
        </p:nvSpPr>
        <p:spPr>
          <a:xfrm>
            <a:off x="4499991" y="4043164"/>
            <a:ext cx="6956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Joliette</a:t>
            </a:r>
            <a:endParaRPr lang="fr-FR" sz="1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508104" y="5589240"/>
            <a:ext cx="160535" cy="1554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</a:t>
            </a:r>
            <a:endParaRPr lang="fr-FR" sz="1200" dirty="0"/>
          </a:p>
        </p:txBody>
      </p:sp>
      <p:sp>
        <p:nvSpPr>
          <p:cNvPr id="107" name="Rectangle 106"/>
          <p:cNvSpPr/>
          <p:nvPr/>
        </p:nvSpPr>
        <p:spPr>
          <a:xfrm>
            <a:off x="6228184" y="5733256"/>
            <a:ext cx="160535" cy="1554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P</a:t>
            </a:r>
            <a:endParaRPr lang="fr-FR" sz="1200" dirty="0"/>
          </a:p>
        </p:txBody>
      </p:sp>
      <p:sp>
        <p:nvSpPr>
          <p:cNvPr id="108" name="Rectangle 107"/>
          <p:cNvSpPr/>
          <p:nvPr/>
        </p:nvSpPr>
        <p:spPr>
          <a:xfrm>
            <a:off x="6263587" y="5707887"/>
            <a:ext cx="10702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000" dirty="0" smtClean="0"/>
              <a:t>République</a:t>
            </a:r>
            <a:endParaRPr lang="fr-FR" sz="1000" dirty="0"/>
          </a:p>
        </p:txBody>
      </p:sp>
      <p:sp>
        <p:nvSpPr>
          <p:cNvPr id="110" name="Rectangle 109"/>
          <p:cNvSpPr/>
          <p:nvPr/>
        </p:nvSpPr>
        <p:spPr>
          <a:xfrm>
            <a:off x="5076056" y="5708873"/>
            <a:ext cx="10702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000" dirty="0" smtClean="0"/>
              <a:t>Phocéens</a:t>
            </a:r>
            <a:endParaRPr lang="fr-F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113</Words>
  <Application>Microsoft Office PowerPoint</Application>
  <PresentationFormat>Affichage à l'écran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Campus des Docks</dc:title>
  <dc:creator>Utilisateur</dc:creator>
  <cp:lastModifiedBy>Grenier Corinne</cp:lastModifiedBy>
  <cp:revision>205</cp:revision>
  <dcterms:created xsi:type="dcterms:W3CDTF">2010-11-05T15:44:56Z</dcterms:created>
  <dcterms:modified xsi:type="dcterms:W3CDTF">2017-04-19T06:49:14Z</dcterms:modified>
</cp:coreProperties>
</file>